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15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70" r:id="rId8"/>
    <p:sldId id="262" r:id="rId9"/>
    <p:sldId id="263" r:id="rId10"/>
    <p:sldId id="264" r:id="rId11"/>
    <p:sldId id="267" r:id="rId12"/>
    <p:sldId id="268" r:id="rId13"/>
    <p:sldId id="271" r:id="rId14"/>
    <p:sldId id="265" r:id="rId15"/>
    <p:sldId id="269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4A366E-9195-46B4-B58D-705CDFB21A9B}" type="datetimeFigureOut">
              <a:rPr lang="fr-FR" smtClean="0"/>
              <a:t>03/06/2019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3C55AA-5AEB-4D1C-A88B-246D297A89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7468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9CDF7F9E-6E00-4113-AC73-E5BFAE78A350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900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40E6B9-93CF-42CA-B465-555B0EC11436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572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B7E90-CA85-4AA1-851F-4E2730D64063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6799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F6AA27-76AE-4C27-81EA-FDCF515A2523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33325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14FA2-746B-4C8A-9CD2-2B606132B94A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0619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548488-A4A1-4340-883F-12C74A2607E5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3276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32198-F6B0-44A5-ACC5-433F36B62B44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469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3C52C-1632-4E92-AF28-1395657B955B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9474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75721-1386-499D-9B55-B471B1C7294E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82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34204-FC47-43D3-B2BF-9AB8F6BB8033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072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7C589-0300-45F0-BAEA-561B4F501A57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621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9C66F-8B97-462D-98F3-8892F3D79662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94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EB9876-AD5C-42A7-9299-1DFE93E72350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491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CC755-2BF6-404D-ACD3-8F04E5D38182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959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944B8-02F7-40F0-8860-1C8AC98BA408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080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6148EB-7BCA-4EAB-ADB3-F7144A20F2CD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525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A3A75D-5AD9-4DBD-9280-4E4EDD19861D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503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D0F6AA27-76AE-4C27-81EA-FDCF515A2523}" type="datetime1">
              <a:rPr lang="en-US" smtClean="0"/>
              <a:t>6/3/2019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D57F1E4F-1CFF-5643-939E-02111984F565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8371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  <p:sldLayoutId id="2147483832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5000"/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501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D93E8C-03DF-4AF9-803A-668D49B2052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sz="6000" dirty="0">
                <a:latin typeface="Lucida Sans" panose="020B06020305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Projet SFL5 : </a:t>
            </a:r>
            <a:br>
              <a:rPr lang="fr-FR" sz="6000" dirty="0">
                <a:latin typeface="Lucida Sans" panose="020B06020305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</a:br>
            <a:r>
              <a:rPr lang="fr-FR" sz="6000" dirty="0">
                <a:latin typeface="Lucida Sans" panose="020B0602030504020204" pitchFamily="34" charset="0"/>
                <a:ea typeface="DejaVu Sans" panose="020B0603030804020204" pitchFamily="34" charset="0"/>
                <a:cs typeface="DejaVu Sans" panose="020B0603030804020204" pitchFamily="34" charset="0"/>
              </a:rPr>
              <a:t>Serre Automatique : système d’acquisition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B828EF4-B136-42B2-B3F4-186D9B8D6A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BTS SN-IR : Lucas MINAUD</a:t>
            </a:r>
          </a:p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E67173C-D5FD-408C-A2FE-903C7860C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A0E7467-4B01-4958-94E2-B998A8F9D5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8897" y="4944870"/>
            <a:ext cx="3693258" cy="1189229"/>
          </a:xfrm>
          <a:prstGeom prst="rect">
            <a:avLst/>
          </a:prstGeom>
        </p:spPr>
      </p:pic>
      <p:pic>
        <p:nvPicPr>
          <p:cNvPr id="6" name="Image 5" descr="Une image contenant ciel&#10;&#10;Description générée automatiquement">
            <a:extLst>
              <a:ext uri="{FF2B5EF4-FFF2-40B4-BE49-F238E27FC236}">
                <a16:creationId xmlns:a16="http://schemas.microsoft.com/office/drawing/2014/main" id="{30BE1401-82BE-4C9A-9C79-9ACCC39E37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229" b="96386" l="9913" r="94752">
                        <a14:foregroundMark x1="60058" y1="9337" x2="61224" y2="7530"/>
                        <a14:foregroundMark x1="47813" y1="18675" x2="45697" y2="20227"/>
                        <a14:foregroundMark x1="28280" y1="43373" x2="29155" y2="42470"/>
                        <a14:foregroundMark x1="31487" y1="75904" x2="22449" y2="80723"/>
                        <a14:foregroundMark x1="22449" y1="80723" x2="26239" y2="89759"/>
                        <a14:foregroundMark x1="26239" y1="89759" x2="32653" y2="82229"/>
                        <a14:foregroundMark x1="32653" y1="82229" x2="32653" y2="81928"/>
                        <a14:foregroundMark x1="28571" y1="93072" x2="25073" y2="93072"/>
                        <a14:foregroundMark x1="23032" y1="92470" x2="35569" y2="96386"/>
                        <a14:foregroundMark x1="35569" y1="96386" x2="37609" y2="93072"/>
                        <a14:foregroundMark x1="90120" y1="39384" x2="90130" y2="39547"/>
                        <a14:foregroundMark x1="90087" y1="38855" x2="90072" y2="38622"/>
                        <a14:foregroundMark x1="93952" y1="50855" x2="94009" y2="51505"/>
                        <a14:foregroundMark x1="93588" y1="46717" x2="93642" y2="47328"/>
                        <a14:foregroundMark x1="93644" y1="55755" x2="92420" y2="61446"/>
                        <a14:foregroundMark x1="94082" y1="53719" x2="93975" y2="54217"/>
                        <a14:foregroundMark x1="41983" y1="24398" x2="43732" y2="22590"/>
                        <a14:foregroundMark x1="93294" y1="48494" x2="93294" y2="48494"/>
                        <a14:foregroundMark x1="93878" y1="48795" x2="91837" y2="48193"/>
                        <a14:foregroundMark x1="87865" y1="40661" x2="88047" y2="39157"/>
                        <a14:foregroundMark x1="87876" y1="40572" x2="87793" y2="41261"/>
                        <a14:foregroundMark x1="93003" y1="46687" x2="94752" y2="46687"/>
                        <a14:foregroundMark x1="92420" y1="46687" x2="93586" y2="46386"/>
                        <a14:foregroundMark x1="87172" y1="41566" x2="86880" y2="44880"/>
                        <a14:backgroundMark x1="34402" y1="29819" x2="42870" y2="22238"/>
                        <a14:backgroundMark x1="42566" y1="21687" x2="43487" y2="20735"/>
                        <a14:backgroundMark x1="43273" y1="21258" x2="42566" y2="21988"/>
                        <a14:backgroundMark x1="44710" y1="20210" x2="46064" y2="19277"/>
                        <a14:backgroundMark x1="31778" y1="45482" x2="31778" y2="44880"/>
                        <a14:backgroundMark x1="32070" y1="55723" x2="31487" y2="51807"/>
                        <a14:backgroundMark x1="88047" y1="50000" x2="90769" y2="49784"/>
                        <a14:backgroundMark x1="92002" y1="51726" x2="92420" y2="51807"/>
                        <a14:backgroundMark x1="87755" y1="50904" x2="91389" y2="51608"/>
                        <a14:backgroundMark x1="89919" y1="51202" x2="87464" y2="50904"/>
                        <a14:backgroundMark x1="92420" y1="51506" x2="90007" y2="51213"/>
                        <a14:backgroundMark x1="92816" y1="50062" x2="92711" y2="50602"/>
                        <a14:backgroundMark x1="90975" y1="49398" x2="87464" y2="49398"/>
                        <a14:backgroundMark x1="87172" y1="49699" x2="87172" y2="53012"/>
                        <a14:backgroundMark x1="88047" y1="45482" x2="88047" y2="45482"/>
                        <a14:backgroundMark x1="88338" y1="41676" x2="88338" y2="41265"/>
                        <a14:backgroundMark x1="88338" y1="45482" x2="88338" y2="45016"/>
                        <a14:backgroundMark x1="88338" y1="41265" x2="88667" y2="41707"/>
                        <a14:backgroundMark x1="90553" y1="45223" x2="90671" y2="45482"/>
                        <a14:backgroundMark x1="88338" y1="40361" x2="88964" y2="41734"/>
                        <a14:backgroundMark x1="91837" y1="45783" x2="92420" y2="45783"/>
                        <a14:backgroundMark x1="91899" y1="44436" x2="92955" y2="45683"/>
                        <a14:backgroundMark x1="88338" y1="45181" x2="91254" y2="45482"/>
                        <a14:backgroundMark x1="89213" y1="44880" x2="88921" y2="421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8761" y="543"/>
            <a:ext cx="3232391" cy="312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191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882F766-7D16-4593-9DE5-132A04122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 de séquence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17A0EE6-ABBD-4246-97FB-070E1FE9A4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857D26C-4CF8-442E-8529-E66278002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8086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EC854F-D082-426F-BA5C-A7C7E5C2D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Choix des capteurs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098CDA9-CBD8-404B-A7CC-62981935A4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E175100-BFBB-44F7-8114-55B47FDAF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60131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D10DBE-A115-487C-AB0B-E3EDE129D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Codage des Capteur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9124C73-FE5B-41D2-9A16-60D20D8973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AFB14A1-F02B-4D92-9FFA-7D51A46FC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2393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5B808C-D0CE-4689-8341-C632E6C878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Symfony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D9557DD-6B47-45B9-84B3-330D8E2B4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F058FB-602D-4B99-9AAF-680E3DD1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7863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E8EE69-A26E-4C2C-9FCF-73592E0FE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Avancement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AEBEFFB-5B02-4486-976A-AD7038A1EF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75FD606-AFF1-4603-8261-AFDD1BCD2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017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28222E-6BA2-4C4C-B74B-B72BAD994C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CF5CAD-031E-4686-B0CF-C62831019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AABDAE1-EC5A-47D3-98FB-F06674787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053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66FAC0-CE43-4F52-B4B3-F687159F5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9AF635-68EE-48CA-A83A-92E85223CD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4875" y="2241721"/>
            <a:ext cx="8946541" cy="4195481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Présentation du projet</a:t>
            </a:r>
          </a:p>
          <a:p>
            <a:r>
              <a:rPr lang="fr-FR" dirty="0"/>
              <a:t>Mes taches au sein du projet</a:t>
            </a:r>
          </a:p>
          <a:p>
            <a:r>
              <a:rPr lang="fr-FR" dirty="0"/>
              <a:t>Matériel et logiciel </a:t>
            </a:r>
          </a:p>
          <a:p>
            <a:r>
              <a:rPr lang="fr-FR" dirty="0"/>
              <a:t>Diagramme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Diagramme d’exigence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Diagramme de cas d’utilisation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Diagramme de classe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Diagramme de séquence</a:t>
            </a:r>
          </a:p>
          <a:p>
            <a:r>
              <a:rPr lang="fr-FR" dirty="0"/>
              <a:t>Avancement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Choix des capteurs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Codage des Capteur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fr-FR" dirty="0"/>
              <a:t>Symfony</a:t>
            </a:r>
          </a:p>
          <a:p>
            <a:r>
              <a:rPr lang="fr-FR" dirty="0"/>
              <a:t>Conclusion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ADAF5F3-65E5-47D6-B599-470829D70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D91848F-8BA9-45CC-BC50-78E5C8AE87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1158" y="1624505"/>
            <a:ext cx="6185967" cy="44070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E4ABDE7-29AC-442E-8902-02CAE87A8397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BC99E87-3F0A-4F28-A28E-7D15D2FF102C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42467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B70D0B-C133-4FE9-99D8-3674B3901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Présentation du projet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A8AF216-8F01-489F-BD2B-F5935BA83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9C9C2B4-169E-46EF-B691-FD8B1E8D4228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1F590AB-94AB-4BDA-8DF2-1CB86CCACA8A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3CFE71B-3257-424B-B407-0446A80952EC}"/>
              </a:ext>
            </a:extLst>
          </p:cNvPr>
          <p:cNvSpPr/>
          <p:nvPr/>
        </p:nvSpPr>
        <p:spPr>
          <a:xfrm rot="5400000">
            <a:off x="-138767" y="117509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2" name="Image 11" descr="Une image contenant carte&#10;&#10;Description générée automatiquement">
            <a:extLst>
              <a:ext uri="{FF2B5EF4-FFF2-40B4-BE49-F238E27FC236}">
                <a16:creationId xmlns:a16="http://schemas.microsoft.com/office/drawing/2014/main" id="{20E52936-25CA-467F-AF34-22F07E03A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2782" y="2246960"/>
            <a:ext cx="8506436" cy="461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841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FC80A7E-3A47-47F1-A5A5-B005B92D3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Mes taches au sein du projet</a:t>
            </a:r>
          </a:p>
        </p:txBody>
      </p:sp>
      <p:pic>
        <p:nvPicPr>
          <p:cNvPr id="10" name="Espace réservé du contenu 9" descr="Une image contenant carte&#10;&#10;Description générée automatiquement">
            <a:extLst>
              <a:ext uri="{FF2B5EF4-FFF2-40B4-BE49-F238E27FC236}">
                <a16:creationId xmlns:a16="http://schemas.microsoft.com/office/drawing/2014/main" id="{C5C418CC-E1D7-4F95-A02E-8D18EA990D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646"/>
          <a:stretch/>
        </p:blipFill>
        <p:spPr>
          <a:xfrm>
            <a:off x="1827849" y="2306972"/>
            <a:ext cx="8536301" cy="4551028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23072A4-E5BB-4D0E-84E8-6D20A26D6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2B7836-1DD7-4122-9F2A-8555DD0FDDE2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D4FAB7B-AC74-4789-B98C-108FC8826D91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EEDC72-7A73-4071-A0C5-1D189608B5AD}"/>
              </a:ext>
            </a:extLst>
          </p:cNvPr>
          <p:cNvSpPr/>
          <p:nvPr/>
        </p:nvSpPr>
        <p:spPr>
          <a:xfrm rot="5400000">
            <a:off x="-138767" y="117509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FBDF709-6DA6-4DF9-8719-27875DA46FDC}"/>
              </a:ext>
            </a:extLst>
          </p:cNvPr>
          <p:cNvSpPr/>
          <p:nvPr/>
        </p:nvSpPr>
        <p:spPr>
          <a:xfrm rot="5400000">
            <a:off x="-138770" y="221142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174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1E07B7-A2C6-4DAE-A0A6-569E0F043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Matériel et logiciel</a:t>
            </a:r>
            <a:br>
              <a:rPr lang="fr-FR" dirty="0"/>
            </a:br>
            <a:endParaRPr lang="fr-FR" dirty="0"/>
          </a:p>
        </p:txBody>
      </p:sp>
      <p:pic>
        <p:nvPicPr>
          <p:cNvPr id="13" name="Espace réservé du contenu 12" descr="Une image contenant équipement électronique, circuit&#10;&#10;Description générée automatiquement">
            <a:extLst>
              <a:ext uri="{FF2B5EF4-FFF2-40B4-BE49-F238E27FC236}">
                <a16:creationId xmlns:a16="http://schemas.microsoft.com/office/drawing/2014/main" id="{C804DE37-66BD-4F54-B35C-8C6212E22F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7154396" y="3813034"/>
            <a:ext cx="3416300" cy="3416300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71CB92B-56DF-4421-B6DF-1D4C6106E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30101E-CD44-4C62-AFCE-8012628D3C33}"/>
              </a:ext>
            </a:extLst>
          </p:cNvPr>
          <p:cNvSpPr/>
          <p:nvPr/>
        </p:nvSpPr>
        <p:spPr>
          <a:xfrm rot="16200000">
            <a:off x="-3308685" y="3308684"/>
            <a:ext cx="6858003" cy="240631"/>
          </a:xfrm>
          <a:prstGeom prst="rect">
            <a:avLst/>
          </a:prstGeom>
          <a:ln>
            <a:solidFill>
              <a:srgbClr val="7D9B23">
                <a:alpha val="47843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highlight>
                <a:srgbClr val="FF0000"/>
              </a:highlight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445F3F3-BB33-4E3F-A5C0-F6A251BCD7C3}"/>
              </a:ext>
            </a:extLst>
          </p:cNvPr>
          <p:cNvSpPr/>
          <p:nvPr/>
        </p:nvSpPr>
        <p:spPr>
          <a:xfrm rot="5400000">
            <a:off x="-138767" y="138765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F1B7E30-0D37-4EB0-8109-C0D90E0A67B2}"/>
              </a:ext>
            </a:extLst>
          </p:cNvPr>
          <p:cNvSpPr/>
          <p:nvPr/>
        </p:nvSpPr>
        <p:spPr>
          <a:xfrm rot="5400000">
            <a:off x="-138767" y="117509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0FD0F20-0BD8-4647-BF45-3441CBDBEB19}"/>
              </a:ext>
            </a:extLst>
          </p:cNvPr>
          <p:cNvSpPr/>
          <p:nvPr/>
        </p:nvSpPr>
        <p:spPr>
          <a:xfrm rot="5400000">
            <a:off x="-138770" y="2211426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0157F06-3336-42FB-A698-E1704E4E6BBF}"/>
              </a:ext>
            </a:extLst>
          </p:cNvPr>
          <p:cNvSpPr/>
          <p:nvPr/>
        </p:nvSpPr>
        <p:spPr>
          <a:xfrm rot="5400000">
            <a:off x="-138770" y="3247757"/>
            <a:ext cx="518164" cy="24063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 descr="Une image contenant équipement électronique&#10;&#10;Description générée automatiquement">
            <a:extLst>
              <a:ext uri="{FF2B5EF4-FFF2-40B4-BE49-F238E27FC236}">
                <a16:creationId xmlns:a16="http://schemas.microsoft.com/office/drawing/2014/main" id="{D14B1A4F-623B-46AE-A4ED-AB918C3E58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8165" y="2324289"/>
            <a:ext cx="2508663" cy="2087566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81E2FAA5-90A1-4C6A-8455-08BE30EFD2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0" t="4233" r="4562" b="4576"/>
          <a:stretch/>
        </p:blipFill>
        <p:spPr>
          <a:xfrm>
            <a:off x="9916646" y="2809272"/>
            <a:ext cx="1308100" cy="1117600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3B7D19D3-C014-4961-A344-3EA5BB34F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436" y="2738317"/>
            <a:ext cx="4519490" cy="1968489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E70EBEB2-0AD2-489B-A0EB-2415B60CDF33}"/>
              </a:ext>
            </a:extLst>
          </p:cNvPr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18" t="11328" r="30470" b="12686"/>
          <a:stretch/>
        </p:blipFill>
        <p:spPr bwMode="auto">
          <a:xfrm>
            <a:off x="4345026" y="4902282"/>
            <a:ext cx="1120140" cy="1117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0329209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BA7495B-5204-4CAA-BA0C-2DE673614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70EE62A-6086-4AE4-9EDC-5B273C575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10B262E-E09D-47F0-A0DE-478B0D7B3E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000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D9002D-B2C0-43CA-BC05-AFC98153B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 D’exigence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5DD4C03-3D8E-433C-A22F-60A3AC784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130DEF-52CD-455F-AC4C-FCA270713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58418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33A4ED2-0288-433B-A5E9-594ED0B99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 de cas d’utilisation </a:t>
            </a:r>
            <a:br>
              <a:rPr lang="fr-FR" dirty="0"/>
            </a:br>
            <a:endParaRPr lang="fr-FR" dirty="0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C77A2248-3608-47D6-8C1B-D70E58C60C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202" y="1380930"/>
            <a:ext cx="8561592" cy="5245887"/>
          </a:xfrm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DF78C88-9803-4E61-854F-F797E9085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9863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E313F7-E990-4F06-941B-54F22BE52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Diagramme de classe</a:t>
            </a:r>
            <a:br>
              <a:rPr lang="fr-FR" dirty="0"/>
            </a:b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6C47DC-8048-44A2-8FA5-70EBFB5866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BC1B41E-A42F-4F19-909F-531D20DD0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53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le d’ions">
  <a:themeElements>
    <a:clrScheme name="Salle d’ions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Salle d’ions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lle d’ions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498</TotalTime>
  <Words>92</Words>
  <Application>Microsoft Office PowerPoint</Application>
  <PresentationFormat>Grand écran</PresentationFormat>
  <Paragraphs>44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Century Gothic</vt:lpstr>
      <vt:lpstr>Lucida Sans</vt:lpstr>
      <vt:lpstr>Wingdings</vt:lpstr>
      <vt:lpstr>Wingdings 3</vt:lpstr>
      <vt:lpstr>Salle d’ions</vt:lpstr>
      <vt:lpstr>Projet SFL5 :  Serre Automatique : système d’acquisition </vt:lpstr>
      <vt:lpstr>Sommaire</vt:lpstr>
      <vt:lpstr>Présentation du projet</vt:lpstr>
      <vt:lpstr>Mes taches au sein du projet</vt:lpstr>
      <vt:lpstr>Matériel et logiciel </vt:lpstr>
      <vt:lpstr>Diagramme</vt:lpstr>
      <vt:lpstr>Diagramme D’exigence</vt:lpstr>
      <vt:lpstr>Diagramme de cas d’utilisation  </vt:lpstr>
      <vt:lpstr>Diagramme de classe </vt:lpstr>
      <vt:lpstr>Diagramme de séquence </vt:lpstr>
      <vt:lpstr>Choix des capteurs </vt:lpstr>
      <vt:lpstr>Codage des Capteur </vt:lpstr>
      <vt:lpstr>Symfony</vt:lpstr>
      <vt:lpstr>Avancement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SFLT5 :  Serre Automatique : système d’acquisition</dc:title>
  <dc:creator>MINAUD Lucas</dc:creator>
  <cp:lastModifiedBy>MINAUD Lucas</cp:lastModifiedBy>
  <cp:revision>23</cp:revision>
  <dcterms:created xsi:type="dcterms:W3CDTF">2019-02-01T13:48:45Z</dcterms:created>
  <dcterms:modified xsi:type="dcterms:W3CDTF">2019-06-03T15:23:22Z</dcterms:modified>
</cp:coreProperties>
</file>

<file path=docProps/thumbnail.jpeg>
</file>